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60A77A-7F4B-4F65-91C8-1D14B0304312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A7206E-3E9D-4A2C-A1F0-A152F315F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470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7206E-3E9D-4A2C-A1F0-A152F315FA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498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7206E-3E9D-4A2C-A1F0-A152F315FA2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162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81AC-00B4-4BA0-8BDE-95E9FFD82ACE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0322-99CF-4FA9-A829-9465B2CA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5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81AC-00B4-4BA0-8BDE-95E9FFD82ACE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0322-99CF-4FA9-A829-9465B2CA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760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81AC-00B4-4BA0-8BDE-95E9FFD82ACE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0322-99CF-4FA9-A829-9465B2CA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342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81AC-00B4-4BA0-8BDE-95E9FFD82ACE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0322-99CF-4FA9-A829-9465B2CA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700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81AC-00B4-4BA0-8BDE-95E9FFD82ACE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0322-99CF-4FA9-A829-9465B2CA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604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81AC-00B4-4BA0-8BDE-95E9FFD82ACE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0322-99CF-4FA9-A829-9465B2CA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955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81AC-00B4-4BA0-8BDE-95E9FFD82ACE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0322-99CF-4FA9-A829-9465B2CA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41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81AC-00B4-4BA0-8BDE-95E9FFD82ACE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0322-99CF-4FA9-A829-9465B2CA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251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81AC-00B4-4BA0-8BDE-95E9FFD82ACE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0322-99CF-4FA9-A829-9465B2CA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333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81AC-00B4-4BA0-8BDE-95E9FFD82ACE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0322-99CF-4FA9-A829-9465B2CA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638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B81AC-00B4-4BA0-8BDE-95E9FFD82ACE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0322-99CF-4FA9-A829-9465B2CA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991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B81AC-00B4-4BA0-8BDE-95E9FFD82ACE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10322-99CF-4FA9-A829-9465B2CA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057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fhts.ac.in/" TargetMode="External"/><Relationship Id="rId5" Type="http://schemas.openxmlformats.org/officeDocument/2006/relationships/hyperlink" Target="mailto:contact@fhts.ac.in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792" y="104312"/>
            <a:ext cx="2049990" cy="5329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09" y="104167"/>
            <a:ext cx="5159764" cy="73634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5518" y="5978121"/>
            <a:ext cx="96955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solidFill>
                  <a:schemeClr val="accent5"/>
                </a:solidFill>
              </a:rPr>
              <a:t>Certified as a Scientific &amp; Industrial Research Organization (SIRO) by the Department of Scientific and Industrial Research (DSIR), New Delhi, Govt. of India</a:t>
            </a:r>
            <a:br>
              <a:rPr lang="en-US" sz="1000" dirty="0" smtClean="0">
                <a:solidFill>
                  <a:schemeClr val="accent5"/>
                </a:solidFill>
              </a:rPr>
            </a:br>
            <a:r>
              <a:rPr lang="en-US" sz="1000" b="1" dirty="0" smtClean="0">
                <a:solidFill>
                  <a:schemeClr val="accent5"/>
                </a:solidFill>
              </a:rPr>
              <a:t>Registration No.:</a:t>
            </a:r>
            <a:r>
              <a:rPr lang="en-US" sz="1000" dirty="0" smtClean="0">
                <a:solidFill>
                  <a:schemeClr val="accent5"/>
                </a:solidFill>
              </a:rPr>
              <a:t> </a:t>
            </a:r>
            <a:r>
              <a:rPr lang="en-US" sz="1000" dirty="0" smtClean="0">
                <a:solidFill>
                  <a:schemeClr val="accent5"/>
                </a:solidFill>
              </a:rPr>
              <a:t>S/877/SDM/NW/2012, </a:t>
            </a:r>
            <a:r>
              <a:rPr lang="en-US" sz="1000" b="1" dirty="0" smtClean="0">
                <a:solidFill>
                  <a:schemeClr val="accent5"/>
                </a:solidFill>
              </a:rPr>
              <a:t>Address</a:t>
            </a:r>
            <a:r>
              <a:rPr lang="en-US" sz="1000" b="1" dirty="0" smtClean="0">
                <a:solidFill>
                  <a:schemeClr val="accent5"/>
                </a:solidFill>
              </a:rPr>
              <a:t>:</a:t>
            </a:r>
            <a:r>
              <a:rPr lang="en-US" sz="1000" dirty="0" smtClean="0">
                <a:solidFill>
                  <a:schemeClr val="accent5"/>
                </a:solidFill>
              </a:rPr>
              <a:t> 321–323, 3rd Floor, </a:t>
            </a:r>
            <a:r>
              <a:rPr lang="en-US" sz="1000" dirty="0" err="1" smtClean="0">
                <a:solidFill>
                  <a:schemeClr val="accent5"/>
                </a:solidFill>
              </a:rPr>
              <a:t>Somdutt</a:t>
            </a:r>
            <a:r>
              <a:rPr lang="en-US" sz="1000" dirty="0" smtClean="0">
                <a:solidFill>
                  <a:schemeClr val="accent5"/>
                </a:solidFill>
              </a:rPr>
              <a:t> Chambers II, </a:t>
            </a:r>
            <a:r>
              <a:rPr lang="en-US" sz="1000" dirty="0" err="1" smtClean="0">
                <a:solidFill>
                  <a:schemeClr val="accent5"/>
                </a:solidFill>
              </a:rPr>
              <a:t>Bhikaji</a:t>
            </a:r>
            <a:r>
              <a:rPr lang="en-US" sz="1000" dirty="0" smtClean="0">
                <a:solidFill>
                  <a:schemeClr val="accent5"/>
                </a:solidFill>
              </a:rPr>
              <a:t> </a:t>
            </a:r>
            <a:r>
              <a:rPr lang="en-US" sz="1000" dirty="0" err="1" smtClean="0">
                <a:solidFill>
                  <a:schemeClr val="accent5"/>
                </a:solidFill>
              </a:rPr>
              <a:t>Cama</a:t>
            </a:r>
            <a:r>
              <a:rPr lang="en-US" sz="1000" dirty="0" smtClean="0">
                <a:solidFill>
                  <a:schemeClr val="accent5"/>
                </a:solidFill>
              </a:rPr>
              <a:t> Place, New Delhi, Delhi 110066</a:t>
            </a:r>
            <a:br>
              <a:rPr lang="en-US" sz="1000" dirty="0" smtClean="0">
                <a:solidFill>
                  <a:schemeClr val="accent5"/>
                </a:solidFill>
              </a:rPr>
            </a:br>
            <a:r>
              <a:rPr lang="en-US" sz="1000" b="1" dirty="0" smtClean="0">
                <a:solidFill>
                  <a:schemeClr val="accent5"/>
                </a:solidFill>
              </a:rPr>
              <a:t>Delhi | </a:t>
            </a:r>
            <a:r>
              <a:rPr lang="en-US" sz="1000" b="1" dirty="0" err="1" smtClean="0">
                <a:solidFill>
                  <a:schemeClr val="accent5"/>
                </a:solidFill>
              </a:rPr>
              <a:t>Uttarakhand</a:t>
            </a:r>
            <a:r>
              <a:rPr lang="en-US" sz="1000" b="1" dirty="0" smtClean="0">
                <a:solidFill>
                  <a:schemeClr val="accent5"/>
                </a:solidFill>
              </a:rPr>
              <a:t> | Tamil Nadu | Haryana</a:t>
            </a:r>
            <a:r>
              <a:rPr lang="en-US" sz="1000" dirty="0" smtClean="0">
                <a:solidFill>
                  <a:schemeClr val="accent5"/>
                </a:solidFill>
              </a:rPr>
              <a:t/>
            </a:r>
            <a:br>
              <a:rPr lang="en-US" sz="1000" dirty="0" smtClean="0">
                <a:solidFill>
                  <a:schemeClr val="accent5"/>
                </a:solidFill>
              </a:rPr>
            </a:br>
            <a:r>
              <a:rPr lang="en-US" sz="1000" b="1" dirty="0" smtClean="0">
                <a:solidFill>
                  <a:schemeClr val="accent5"/>
                </a:solidFill>
              </a:rPr>
              <a:t>Phone:</a:t>
            </a:r>
            <a:r>
              <a:rPr lang="en-US" sz="1000" dirty="0" smtClean="0">
                <a:solidFill>
                  <a:schemeClr val="accent5"/>
                </a:solidFill>
              </a:rPr>
              <a:t> (011) 41621004, +</a:t>
            </a:r>
            <a:r>
              <a:rPr lang="en-US" sz="1000" dirty="0" smtClean="0">
                <a:solidFill>
                  <a:schemeClr val="accent5"/>
                </a:solidFill>
              </a:rPr>
              <a:t>91-8527897771 | </a:t>
            </a:r>
            <a:r>
              <a:rPr lang="en-US" sz="1000" b="1" dirty="0" smtClean="0">
                <a:solidFill>
                  <a:schemeClr val="accent5"/>
                </a:solidFill>
              </a:rPr>
              <a:t>Email</a:t>
            </a:r>
            <a:r>
              <a:rPr lang="en-US" sz="1000" b="1" dirty="0" smtClean="0">
                <a:solidFill>
                  <a:schemeClr val="accent5"/>
                </a:solidFill>
              </a:rPr>
              <a:t>:</a:t>
            </a:r>
            <a:r>
              <a:rPr lang="en-US" sz="1000" dirty="0" smtClean="0">
                <a:solidFill>
                  <a:schemeClr val="accent5"/>
                </a:solidFill>
              </a:rPr>
              <a:t> </a:t>
            </a:r>
            <a:r>
              <a:rPr lang="en-US" sz="1000" dirty="0" smtClean="0">
                <a:solidFill>
                  <a:schemeClr val="accent5"/>
                </a:solidFill>
                <a:hlinkClick r:id="rId5"/>
              </a:rPr>
              <a:t>contact@fhts.ac.in</a:t>
            </a:r>
            <a:r>
              <a:rPr lang="en-US" sz="1000" dirty="0" smtClean="0">
                <a:solidFill>
                  <a:schemeClr val="accent5"/>
                </a:solidFill>
              </a:rPr>
              <a:t> |</a:t>
            </a:r>
            <a:r>
              <a:rPr lang="en-US" sz="1000" b="1" dirty="0" smtClean="0">
                <a:solidFill>
                  <a:schemeClr val="accent5"/>
                </a:solidFill>
              </a:rPr>
              <a:t>Website</a:t>
            </a:r>
            <a:r>
              <a:rPr lang="en-US" sz="1000" b="1" dirty="0" smtClean="0">
                <a:solidFill>
                  <a:schemeClr val="accent5"/>
                </a:solidFill>
              </a:rPr>
              <a:t>:</a:t>
            </a:r>
            <a:r>
              <a:rPr lang="en-US" sz="1000" dirty="0" smtClean="0">
                <a:solidFill>
                  <a:schemeClr val="accent5"/>
                </a:solidFill>
              </a:rPr>
              <a:t> </a:t>
            </a:r>
            <a:r>
              <a:rPr lang="en-US" sz="1000" dirty="0" smtClean="0">
                <a:solidFill>
                  <a:schemeClr val="accent5"/>
                </a:solidFill>
                <a:hlinkClick r:id="rId6"/>
              </a:rPr>
              <a:t>www.fhts.ac.in</a:t>
            </a:r>
            <a:endParaRPr lang="en-US" sz="1000" dirty="0">
              <a:solidFill>
                <a:schemeClr val="accent5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147431" y="6562896"/>
            <a:ext cx="193835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solidFill>
                  <a:schemeClr val="accent5"/>
                </a:solidFill>
              </a:rPr>
              <a:t>© FHTS 2026. All rights reserved.</a:t>
            </a:r>
            <a:endParaRPr lang="en-US" sz="1000" dirty="0">
              <a:solidFill>
                <a:schemeClr val="accent5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5921046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78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792" y="104312"/>
            <a:ext cx="2049990" cy="5329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09" y="104167"/>
            <a:ext cx="5159764" cy="73634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147431" y="6562896"/>
            <a:ext cx="193835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solidFill>
                  <a:schemeClr val="accent5"/>
                </a:solidFill>
              </a:rPr>
              <a:t>© FHTS 2026. All rights reserved.</a:t>
            </a:r>
            <a:endParaRPr lang="en-US" sz="1000" dirty="0">
              <a:solidFill>
                <a:schemeClr val="accent5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5921046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922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47</Words>
  <Application>Microsoft Office PowerPoint</Application>
  <PresentationFormat>Widescreen</PresentationFormat>
  <Paragraphs>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4</cp:revision>
  <dcterms:created xsi:type="dcterms:W3CDTF">2026-08-13T06:31:38Z</dcterms:created>
  <dcterms:modified xsi:type="dcterms:W3CDTF">2026-08-17T05:51:12Z</dcterms:modified>
</cp:coreProperties>
</file>